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386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79DA-A8EC-4DF3-85B4-18A812959374}" type="datetimeFigureOut">
              <a:rPr lang="hu-HU" smtClean="0"/>
              <a:t>2015.04.12.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B98-71BF-47CB-B4B7-7510402A7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3335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79DA-A8EC-4DF3-85B4-18A812959374}" type="datetimeFigureOut">
              <a:rPr lang="hu-HU" smtClean="0"/>
              <a:t>2015.04.12.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B98-71BF-47CB-B4B7-7510402A7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6370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79DA-A8EC-4DF3-85B4-18A812959374}" type="datetimeFigureOut">
              <a:rPr lang="hu-HU" smtClean="0"/>
              <a:t>2015.04.12.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B98-71BF-47CB-B4B7-7510402A7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1583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79DA-A8EC-4DF3-85B4-18A812959374}" type="datetimeFigureOut">
              <a:rPr lang="hu-HU" smtClean="0"/>
              <a:t>2015.04.12.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B98-71BF-47CB-B4B7-7510402A7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065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79DA-A8EC-4DF3-85B4-18A812959374}" type="datetimeFigureOut">
              <a:rPr lang="hu-HU" smtClean="0"/>
              <a:t>2015.04.12.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B98-71BF-47CB-B4B7-7510402A7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57061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79DA-A8EC-4DF3-85B4-18A812959374}" type="datetimeFigureOut">
              <a:rPr lang="hu-HU" smtClean="0"/>
              <a:t>2015.04.12.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B98-71BF-47CB-B4B7-7510402A7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97316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79DA-A8EC-4DF3-85B4-18A812959374}" type="datetimeFigureOut">
              <a:rPr lang="hu-HU" smtClean="0"/>
              <a:t>2015.04.12.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B98-71BF-47CB-B4B7-7510402A7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2612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79DA-A8EC-4DF3-85B4-18A812959374}" type="datetimeFigureOut">
              <a:rPr lang="hu-HU" smtClean="0"/>
              <a:t>2015.04.12.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B98-71BF-47CB-B4B7-7510402A7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1709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79DA-A8EC-4DF3-85B4-18A812959374}" type="datetimeFigureOut">
              <a:rPr lang="hu-HU" smtClean="0"/>
              <a:t>2015.04.12.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B98-71BF-47CB-B4B7-7510402A7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4867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79DA-A8EC-4DF3-85B4-18A812959374}" type="datetimeFigureOut">
              <a:rPr lang="hu-HU" smtClean="0"/>
              <a:t>2015.04.12.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B98-71BF-47CB-B4B7-7510402A7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1445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79DA-A8EC-4DF3-85B4-18A812959374}" type="datetimeFigureOut">
              <a:rPr lang="hu-HU" smtClean="0"/>
              <a:t>2015.04.12.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B98-71BF-47CB-B4B7-7510402A7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0997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B79DA-A8EC-4DF3-85B4-18A812959374}" type="datetimeFigureOut">
              <a:rPr lang="hu-HU" smtClean="0"/>
              <a:t>2015.04.12.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72B98-71BF-47CB-B4B7-7510402A7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50506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2736304"/>
          </a:xfrm>
        </p:spPr>
        <p:txBody>
          <a:bodyPr>
            <a:noAutofit/>
          </a:bodyPr>
          <a:lstStyle/>
          <a:p>
            <a:r>
              <a:rPr lang="hu-HU" sz="7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Der </a:t>
            </a:r>
            <a:r>
              <a:rPr lang="hu-HU" sz="7200" dirty="0" err="1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erste</a:t>
            </a:r>
            <a:r>
              <a:rPr lang="hu-HU" sz="7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WALKMAN</a:t>
            </a:r>
            <a:endParaRPr lang="hu-HU" sz="72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284984"/>
            <a:ext cx="2448272" cy="3233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77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5000"/>
            <a:lum/>
          </a:blip>
          <a:srcRect/>
          <a:stretch>
            <a:fillRect l="-6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Autofit/>
          </a:bodyPr>
          <a:lstStyle/>
          <a:p>
            <a:r>
              <a:rPr lang="hu-HU" sz="5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Die </a:t>
            </a:r>
            <a:r>
              <a:rPr lang="hu-HU" sz="5400" dirty="0" err="1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Geschichte</a:t>
            </a:r>
            <a:r>
              <a:rPr lang="hu-HU" sz="5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des </a:t>
            </a:r>
            <a:r>
              <a:rPr lang="hu-HU" sz="5400" dirty="0" err="1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Walkmans</a:t>
            </a:r>
            <a:endParaRPr lang="hu-HU" sz="54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176264"/>
            <a:ext cx="8229600" cy="3845024"/>
          </a:xfrm>
        </p:spPr>
        <p:txBody>
          <a:bodyPr>
            <a:normAutofit fontScale="92500" lnSpcReduction="10000"/>
          </a:bodyPr>
          <a:lstStyle/>
          <a:p>
            <a:r>
              <a:rPr lang="hu-HU" sz="4300" dirty="0" err="1">
                <a:latin typeface="Arial Rounded MT Bold" pitchFamily="34" charset="0"/>
              </a:rPr>
              <a:t>i</a:t>
            </a:r>
            <a:r>
              <a:rPr lang="hu-HU" sz="4300" dirty="0" err="1" smtClean="0">
                <a:latin typeface="Arial Rounded MT Bold" pitchFamily="34" charset="0"/>
              </a:rPr>
              <a:t>m</a:t>
            </a:r>
            <a:r>
              <a:rPr lang="hu-HU" sz="4300" dirty="0" smtClean="0">
                <a:latin typeface="Arial Rounded MT Bold" pitchFamily="34" charset="0"/>
              </a:rPr>
              <a:t> </a:t>
            </a:r>
            <a:r>
              <a:rPr lang="hu-HU" sz="4300" dirty="0" err="1" smtClean="0">
                <a:latin typeface="Arial Rounded MT Bold" pitchFamily="34" charset="0"/>
              </a:rPr>
              <a:t>Jahre</a:t>
            </a:r>
            <a:r>
              <a:rPr lang="hu-HU" sz="4300" dirty="0" smtClean="0">
                <a:latin typeface="Arial Rounded MT Bold" pitchFamily="34" charset="0"/>
              </a:rPr>
              <a:t> 1979</a:t>
            </a:r>
          </a:p>
          <a:p>
            <a:r>
              <a:rPr lang="hu-HU" sz="4300" dirty="0" smtClean="0">
                <a:latin typeface="Arial Rounded MT Bold" pitchFamily="34" charset="0"/>
              </a:rPr>
              <a:t>„</a:t>
            </a:r>
            <a:r>
              <a:rPr lang="hu-HU" sz="4300" dirty="0" err="1" smtClean="0">
                <a:latin typeface="Arial Rounded MT Bold" pitchFamily="34" charset="0"/>
              </a:rPr>
              <a:t>körpergebundene</a:t>
            </a:r>
            <a:r>
              <a:rPr lang="hu-HU" sz="4300" dirty="0" smtClean="0">
                <a:latin typeface="Arial Rounded MT Bold" pitchFamily="34" charset="0"/>
              </a:rPr>
              <a:t>” </a:t>
            </a:r>
            <a:r>
              <a:rPr lang="hu-HU" sz="4300" dirty="0" err="1" smtClean="0">
                <a:latin typeface="Arial Rounded MT Bold" pitchFamily="34" charset="0"/>
              </a:rPr>
              <a:t>Kleinanlage</a:t>
            </a:r>
            <a:r>
              <a:rPr lang="hu-HU" sz="4300" dirty="0" smtClean="0">
                <a:latin typeface="Arial Rounded MT Bold" pitchFamily="34" charset="0"/>
              </a:rPr>
              <a:t> </a:t>
            </a:r>
            <a:r>
              <a:rPr lang="hu-HU" sz="4300" dirty="0" err="1" smtClean="0">
                <a:latin typeface="Arial Rounded MT Bold" pitchFamily="34" charset="0"/>
              </a:rPr>
              <a:t>für</a:t>
            </a:r>
            <a:r>
              <a:rPr lang="hu-HU" sz="4300" dirty="0" smtClean="0">
                <a:latin typeface="Arial Rounded MT Bold" pitchFamily="34" charset="0"/>
              </a:rPr>
              <a:t> </a:t>
            </a:r>
            <a:r>
              <a:rPr lang="hu-HU" sz="4300" dirty="0" err="1" smtClean="0">
                <a:latin typeface="Arial Rounded MT Bold" pitchFamily="34" charset="0"/>
              </a:rPr>
              <a:t>hochwertige</a:t>
            </a:r>
            <a:r>
              <a:rPr lang="hu-HU" sz="4300" dirty="0" smtClean="0">
                <a:latin typeface="Arial Rounded MT Bold" pitchFamily="34" charset="0"/>
              </a:rPr>
              <a:t> </a:t>
            </a:r>
            <a:r>
              <a:rPr lang="hu-HU" sz="4300" dirty="0" err="1" smtClean="0">
                <a:latin typeface="Arial Rounded MT Bold" pitchFamily="34" charset="0"/>
              </a:rPr>
              <a:t>Wiedergabe</a:t>
            </a:r>
            <a:r>
              <a:rPr lang="hu-HU" sz="4300" dirty="0" smtClean="0">
                <a:latin typeface="Arial Rounded MT Bold" pitchFamily="34" charset="0"/>
              </a:rPr>
              <a:t> von </a:t>
            </a:r>
            <a:r>
              <a:rPr lang="hu-HU" sz="4300" dirty="0" err="1" smtClean="0">
                <a:latin typeface="Arial Rounded MT Bold" pitchFamily="34" charset="0"/>
              </a:rPr>
              <a:t>Musik</a:t>
            </a:r>
            <a:endParaRPr lang="hu-HU" sz="4300" dirty="0" smtClean="0">
              <a:latin typeface="Arial Rounded MT Bold" pitchFamily="34" charset="0"/>
            </a:endParaRPr>
          </a:p>
          <a:p>
            <a:r>
              <a:rPr lang="hu-HU" sz="4300" dirty="0" smtClean="0">
                <a:latin typeface="Arial Rounded MT Bold" pitchFamily="34" charset="0"/>
              </a:rPr>
              <a:t>am Körper </a:t>
            </a:r>
            <a:r>
              <a:rPr lang="hu-HU" sz="4300" dirty="0" err="1" smtClean="0">
                <a:latin typeface="Arial Rounded MT Bold" pitchFamily="34" charset="0"/>
              </a:rPr>
              <a:t>getragen</a:t>
            </a:r>
            <a:r>
              <a:rPr lang="hu-HU" sz="4300" dirty="0" smtClean="0">
                <a:latin typeface="Arial Rounded MT Bold" pitchFamily="34" charset="0"/>
              </a:rPr>
              <a:t> </a:t>
            </a:r>
          </a:p>
          <a:p>
            <a:r>
              <a:rPr lang="hu-HU" sz="4300" dirty="0" err="1" smtClean="0">
                <a:latin typeface="Arial Rounded MT Bold" pitchFamily="34" charset="0"/>
              </a:rPr>
              <a:t>viele</a:t>
            </a:r>
            <a:r>
              <a:rPr lang="hu-HU" sz="4300" dirty="0" smtClean="0">
                <a:latin typeface="Arial Rounded MT Bold" pitchFamily="34" charset="0"/>
              </a:rPr>
              <a:t> </a:t>
            </a:r>
            <a:r>
              <a:rPr lang="hu-HU" sz="4300" dirty="0" err="1" smtClean="0">
                <a:latin typeface="Arial Rounded MT Bold" pitchFamily="34" charset="0"/>
              </a:rPr>
              <a:t>Cassetten</a:t>
            </a:r>
            <a:r>
              <a:rPr lang="hu-HU" sz="4300" dirty="0" smtClean="0">
                <a:latin typeface="Arial Rounded MT Bold" pitchFamily="34" charset="0"/>
              </a:rPr>
              <a:t> </a:t>
            </a:r>
            <a:r>
              <a:rPr lang="hu-HU" sz="4300" dirty="0" err="1" smtClean="0">
                <a:latin typeface="Arial Rounded MT Bold" pitchFamily="34" charset="0"/>
              </a:rPr>
              <a:t>mitgehabt</a:t>
            </a:r>
            <a:endParaRPr lang="hu-HU" sz="4300" dirty="0" smtClean="0">
              <a:latin typeface="Arial Rounded MT Bold" pitchFamily="34" charset="0"/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4253318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/>
          <a:p>
            <a:r>
              <a:rPr lang="hu-HU" sz="5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SONY Walkman</a:t>
            </a:r>
            <a:endParaRPr lang="hu-HU" sz="54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176264"/>
            <a:ext cx="8229600" cy="2836912"/>
          </a:xfrm>
        </p:spPr>
        <p:txBody>
          <a:bodyPr>
            <a:normAutofit/>
          </a:bodyPr>
          <a:lstStyle/>
          <a:p>
            <a:r>
              <a:rPr lang="hu-HU" sz="4000" dirty="0" smtClean="0">
                <a:latin typeface="Arial Rounded MT Bold" pitchFamily="34" charset="0"/>
              </a:rPr>
              <a:t>Der SONY Walkman </a:t>
            </a:r>
            <a:r>
              <a:rPr lang="hu-HU" sz="4000" dirty="0" err="1" smtClean="0">
                <a:latin typeface="Arial Rounded MT Bold" pitchFamily="34" charset="0"/>
              </a:rPr>
              <a:t>war</a:t>
            </a:r>
            <a:r>
              <a:rPr lang="hu-HU" sz="4000" dirty="0" smtClean="0">
                <a:latin typeface="Arial Rounded MT Bold" pitchFamily="34" charset="0"/>
              </a:rPr>
              <a:t> am </a:t>
            </a:r>
            <a:r>
              <a:rPr lang="hu-HU" sz="4000" dirty="0" err="1" smtClean="0">
                <a:latin typeface="Arial Rounded MT Bold" pitchFamily="34" charset="0"/>
              </a:rPr>
              <a:t>coolsten</a:t>
            </a:r>
            <a:endParaRPr lang="hu-HU" sz="4000" dirty="0" smtClean="0">
              <a:latin typeface="Arial Rounded MT Bold" pitchFamily="34" charset="0"/>
            </a:endParaRPr>
          </a:p>
          <a:p>
            <a:r>
              <a:rPr lang="hu-HU" sz="4000" dirty="0" err="1" smtClean="0">
                <a:latin typeface="Arial Rounded MT Bold" pitchFamily="34" charset="0"/>
              </a:rPr>
              <a:t>Statussymbol</a:t>
            </a:r>
            <a:r>
              <a:rPr lang="hu-HU" sz="4000" dirty="0" smtClean="0">
                <a:latin typeface="Arial Rounded MT Bold" pitchFamily="34" charset="0"/>
              </a:rPr>
              <a:t>, </a:t>
            </a:r>
            <a:r>
              <a:rPr lang="hu-HU" sz="4000" dirty="0" err="1" smtClean="0">
                <a:latin typeface="Arial Rounded MT Bold" pitchFamily="34" charset="0"/>
              </a:rPr>
              <a:t>wie</a:t>
            </a:r>
            <a:r>
              <a:rPr lang="hu-HU" sz="4000" dirty="0" smtClean="0">
                <a:latin typeface="Arial Rounded MT Bold" pitchFamily="34" charset="0"/>
              </a:rPr>
              <a:t> </a:t>
            </a:r>
            <a:r>
              <a:rPr lang="hu-HU" sz="4000" dirty="0" err="1" smtClean="0">
                <a:latin typeface="Arial Rounded MT Bold" pitchFamily="34" charset="0"/>
              </a:rPr>
              <a:t>iPhone</a:t>
            </a:r>
            <a:endParaRPr lang="hu-HU" sz="4000" dirty="0" smtClean="0">
              <a:latin typeface="Arial Rounded MT Bold" pitchFamily="34" charset="0"/>
            </a:endParaRPr>
          </a:p>
          <a:p>
            <a:r>
              <a:rPr lang="hu-HU" sz="4000" dirty="0" err="1" smtClean="0">
                <a:latin typeface="Arial Rounded MT Bold" pitchFamily="34" charset="0"/>
              </a:rPr>
              <a:t>in</a:t>
            </a:r>
            <a:r>
              <a:rPr lang="hu-HU" sz="4000" dirty="0" smtClean="0">
                <a:latin typeface="Arial Rounded MT Bold" pitchFamily="34" charset="0"/>
              </a:rPr>
              <a:t> </a:t>
            </a:r>
            <a:r>
              <a:rPr lang="hu-HU" sz="4000" dirty="0" err="1" smtClean="0">
                <a:latin typeface="Arial Rounded MT Bold" pitchFamily="34" charset="0"/>
              </a:rPr>
              <a:t>Stereo-Qualität</a:t>
            </a:r>
            <a:r>
              <a:rPr lang="hu-HU" sz="4000" dirty="0" smtClean="0">
                <a:latin typeface="Arial Rounded MT Bold" pitchFamily="34" charset="0"/>
              </a:rPr>
              <a:t> </a:t>
            </a:r>
            <a:r>
              <a:rPr lang="hu-HU" sz="4000" dirty="0" err="1" smtClean="0">
                <a:latin typeface="Arial Rounded MT Bold" pitchFamily="34" charset="0"/>
              </a:rPr>
              <a:t>Musik</a:t>
            </a:r>
            <a:r>
              <a:rPr lang="hu-HU" sz="4000" dirty="0" smtClean="0">
                <a:latin typeface="Arial Rounded MT Bold" pitchFamily="34" charset="0"/>
              </a:rPr>
              <a:t> </a:t>
            </a:r>
            <a:r>
              <a:rPr lang="hu-HU" sz="4000" dirty="0" err="1" smtClean="0">
                <a:latin typeface="Arial Rounded MT Bold" pitchFamily="34" charset="0"/>
              </a:rPr>
              <a:t>hören</a:t>
            </a:r>
            <a:endParaRPr lang="hu-HU" sz="40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30490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5000"/>
            <a:lum/>
          </a:blip>
          <a:srcRect/>
          <a:stretch>
            <a:fillRect l="-19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930226"/>
          </a:xfrm>
        </p:spPr>
        <p:txBody>
          <a:bodyPr>
            <a:normAutofit/>
          </a:bodyPr>
          <a:lstStyle/>
          <a:p>
            <a:r>
              <a:rPr lang="hu-HU" sz="5400" dirty="0" err="1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Das</a:t>
            </a:r>
            <a:r>
              <a:rPr lang="hu-HU" sz="5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hu-HU" sz="5400" dirty="0" err="1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Ende</a:t>
            </a:r>
            <a:r>
              <a:rPr lang="hu-HU" sz="5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der Walkman-Zeit</a:t>
            </a:r>
            <a:endParaRPr lang="hu-HU" sz="54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2348880"/>
            <a:ext cx="8229600" cy="3805883"/>
          </a:xfrm>
        </p:spPr>
        <p:txBody>
          <a:bodyPr>
            <a:normAutofit/>
          </a:bodyPr>
          <a:lstStyle/>
          <a:p>
            <a:r>
              <a:rPr lang="hu-HU" sz="4000" dirty="0" err="1" smtClean="0">
                <a:latin typeface="Arial Rounded MT Bold" pitchFamily="34" charset="0"/>
              </a:rPr>
              <a:t>technologische</a:t>
            </a:r>
            <a:r>
              <a:rPr lang="hu-HU" sz="4000" dirty="0" smtClean="0">
                <a:latin typeface="Arial Rounded MT Bold" pitchFamily="34" charset="0"/>
              </a:rPr>
              <a:t> </a:t>
            </a:r>
            <a:r>
              <a:rPr lang="hu-HU" sz="4000" dirty="0" err="1" smtClean="0">
                <a:latin typeface="Arial Rounded MT Bold" pitchFamily="34" charset="0"/>
              </a:rPr>
              <a:t>Entwicklung</a:t>
            </a:r>
            <a:endParaRPr lang="hu-HU" sz="4000" dirty="0" smtClean="0">
              <a:latin typeface="Arial Rounded MT Bold" pitchFamily="34" charset="0"/>
            </a:endParaRPr>
          </a:p>
          <a:p>
            <a:r>
              <a:rPr lang="hu-HU" sz="4000" dirty="0" smtClean="0">
                <a:latin typeface="Arial Rounded MT Bold" pitchFamily="34" charset="0"/>
              </a:rPr>
              <a:t>2010 </a:t>
            </a:r>
            <a:r>
              <a:rPr lang="hu-HU" sz="4000" dirty="0" err="1" smtClean="0">
                <a:latin typeface="Arial Rounded MT Bold" pitchFamily="34" charset="0"/>
              </a:rPr>
              <a:t>nicht</a:t>
            </a:r>
            <a:r>
              <a:rPr lang="hu-HU" sz="4000" dirty="0" smtClean="0">
                <a:latin typeface="Arial Rounded MT Bold" pitchFamily="34" charset="0"/>
              </a:rPr>
              <a:t> </a:t>
            </a:r>
            <a:r>
              <a:rPr lang="hu-HU" sz="4000" dirty="0" err="1" smtClean="0">
                <a:latin typeface="Arial Rounded MT Bold" pitchFamily="34" charset="0"/>
              </a:rPr>
              <a:t>mehr</a:t>
            </a:r>
            <a:r>
              <a:rPr lang="hu-HU" sz="4000" dirty="0" smtClean="0">
                <a:latin typeface="Arial Rounded MT Bold" pitchFamily="34" charset="0"/>
              </a:rPr>
              <a:t> „</a:t>
            </a:r>
            <a:r>
              <a:rPr lang="hu-HU" sz="4000" dirty="0" err="1" smtClean="0">
                <a:latin typeface="Arial Rounded MT Bold" pitchFamily="34" charset="0"/>
              </a:rPr>
              <a:t>in</a:t>
            </a:r>
            <a:r>
              <a:rPr lang="hu-HU" sz="4000" dirty="0" smtClean="0">
                <a:latin typeface="Arial Rounded MT Bold" pitchFamily="34" charset="0"/>
              </a:rPr>
              <a:t>.”</a:t>
            </a:r>
          </a:p>
          <a:p>
            <a:r>
              <a:rPr lang="hu-HU" sz="4000" dirty="0" smtClean="0">
                <a:latin typeface="Arial Rounded MT Bold" pitchFamily="34" charset="0"/>
              </a:rPr>
              <a:t>Von 1999 </a:t>
            </a:r>
            <a:r>
              <a:rPr lang="hu-HU" sz="4000" dirty="0" err="1" smtClean="0">
                <a:latin typeface="Arial Rounded MT Bold" pitchFamily="34" charset="0"/>
              </a:rPr>
              <a:t>bis</a:t>
            </a:r>
            <a:r>
              <a:rPr lang="hu-HU" sz="4000" dirty="0" smtClean="0">
                <a:latin typeface="Arial Rounded MT Bold" pitchFamily="34" charset="0"/>
              </a:rPr>
              <a:t> 2010 </a:t>
            </a:r>
            <a:r>
              <a:rPr lang="hu-HU" sz="4000" dirty="0" err="1" smtClean="0">
                <a:latin typeface="Arial Rounded MT Bold" pitchFamily="34" charset="0"/>
              </a:rPr>
              <a:t>wurden</a:t>
            </a:r>
            <a:r>
              <a:rPr lang="hu-HU" sz="4000" dirty="0" smtClean="0">
                <a:latin typeface="Arial Rounded MT Bold" pitchFamily="34" charset="0"/>
              </a:rPr>
              <a:t> 200 </a:t>
            </a:r>
            <a:r>
              <a:rPr lang="hu-HU" sz="4000" dirty="0" err="1" smtClean="0">
                <a:latin typeface="Arial Rounded MT Bold" pitchFamily="34" charset="0"/>
              </a:rPr>
              <a:t>Millionen</a:t>
            </a:r>
            <a:r>
              <a:rPr lang="hu-HU" sz="4000" dirty="0" smtClean="0">
                <a:latin typeface="Arial Rounded MT Bold" pitchFamily="34" charset="0"/>
              </a:rPr>
              <a:t> Walkman </a:t>
            </a:r>
            <a:r>
              <a:rPr lang="hu-HU" sz="4000" dirty="0" err="1" smtClean="0">
                <a:latin typeface="Arial Rounded MT Bold" pitchFamily="34" charset="0"/>
              </a:rPr>
              <a:t>verkauft</a:t>
            </a:r>
            <a:r>
              <a:rPr lang="hu-HU" sz="4000" dirty="0" smtClean="0">
                <a:latin typeface="Arial Rounded MT Bold" pitchFamily="34" charset="0"/>
              </a:rPr>
              <a:t>. </a:t>
            </a:r>
          </a:p>
          <a:p>
            <a:r>
              <a:rPr lang="hu-HU" sz="4000" dirty="0" smtClean="0">
                <a:latin typeface="Arial Rounded MT Bold" pitchFamily="34" charset="0"/>
              </a:rPr>
              <a:t>Es </a:t>
            </a:r>
            <a:r>
              <a:rPr lang="hu-HU" sz="4000" dirty="0" err="1" smtClean="0">
                <a:latin typeface="Arial Rounded MT Bold" pitchFamily="34" charset="0"/>
              </a:rPr>
              <a:t>war</a:t>
            </a:r>
            <a:r>
              <a:rPr lang="hu-HU" sz="4000" dirty="0" smtClean="0">
                <a:latin typeface="Arial Rounded MT Bold" pitchFamily="34" charset="0"/>
              </a:rPr>
              <a:t> </a:t>
            </a:r>
            <a:r>
              <a:rPr lang="hu-HU" sz="4000" dirty="0" err="1" smtClean="0">
                <a:latin typeface="Arial Rounded MT Bold" pitchFamily="34" charset="0"/>
              </a:rPr>
              <a:t>eine</a:t>
            </a:r>
            <a:r>
              <a:rPr lang="hu-HU" sz="4000" dirty="0" smtClean="0">
                <a:latin typeface="Arial Rounded MT Bold" pitchFamily="34" charset="0"/>
              </a:rPr>
              <a:t> </a:t>
            </a:r>
            <a:r>
              <a:rPr lang="hu-HU" sz="4000" dirty="0" err="1" smtClean="0">
                <a:latin typeface="Arial Rounded MT Bold" pitchFamily="34" charset="0"/>
              </a:rPr>
              <a:t>legendäre</a:t>
            </a:r>
            <a:r>
              <a:rPr lang="hu-HU" sz="4000" dirty="0" smtClean="0">
                <a:latin typeface="Arial Rounded MT Bold" pitchFamily="34" charset="0"/>
              </a:rPr>
              <a:t> Zeit.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2132013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9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085184"/>
            <a:ext cx="8229600" cy="1728192"/>
          </a:xfrm>
        </p:spPr>
        <p:txBody>
          <a:bodyPr>
            <a:noAutofit/>
          </a:bodyPr>
          <a:lstStyle/>
          <a:p>
            <a:r>
              <a:rPr lang="hu-HU" sz="5400" dirty="0" err="1" smtClean="0">
                <a:solidFill>
                  <a:srgbClr val="FFFF00"/>
                </a:solidFill>
                <a:latin typeface="Arial Black" pitchFamily="34" charset="0"/>
              </a:rPr>
              <a:t>Danke</a:t>
            </a:r>
            <a:r>
              <a:rPr lang="hu-HU" sz="5400" dirty="0" smtClean="0">
                <a:solidFill>
                  <a:srgbClr val="FFFF00"/>
                </a:solidFill>
                <a:latin typeface="Arial Black" pitchFamily="34" charset="0"/>
              </a:rPr>
              <a:t> </a:t>
            </a:r>
            <a:r>
              <a:rPr lang="hu-HU" sz="5400" dirty="0" err="1" smtClean="0">
                <a:solidFill>
                  <a:srgbClr val="FFFF00"/>
                </a:solidFill>
                <a:latin typeface="Arial Black" pitchFamily="34" charset="0"/>
              </a:rPr>
              <a:t>für</a:t>
            </a:r>
            <a:r>
              <a:rPr lang="hu-HU" sz="5400" dirty="0" smtClean="0">
                <a:solidFill>
                  <a:srgbClr val="FFFF00"/>
                </a:solidFill>
                <a:latin typeface="Arial Black" pitchFamily="34" charset="0"/>
              </a:rPr>
              <a:t> die </a:t>
            </a:r>
            <a:r>
              <a:rPr lang="hu-HU" sz="5400" dirty="0" err="1" smtClean="0">
                <a:solidFill>
                  <a:srgbClr val="FFFF00"/>
                </a:solidFill>
                <a:latin typeface="Arial Black" pitchFamily="34" charset="0"/>
              </a:rPr>
              <a:t>Aufmerksamkeit</a:t>
            </a:r>
            <a:r>
              <a:rPr lang="hu-HU" sz="5400" dirty="0" smtClean="0">
                <a:solidFill>
                  <a:srgbClr val="FFFF00"/>
                </a:solidFill>
                <a:latin typeface="Arial Black" pitchFamily="34" charset="0"/>
              </a:rPr>
              <a:t>!</a:t>
            </a:r>
            <a:endParaRPr lang="hu-HU" sz="5400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76083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74</Words>
  <Application>Microsoft Office PowerPoint</Application>
  <PresentationFormat>Diavetítés a képernyőre (4:3 oldalarány)</PresentationFormat>
  <Paragraphs>16</Paragraphs>
  <Slides>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Office-téma</vt:lpstr>
      <vt:lpstr>Der erste WALKMAN</vt:lpstr>
      <vt:lpstr>Die Geschichte des Walkmans</vt:lpstr>
      <vt:lpstr>SONY Walkman</vt:lpstr>
      <vt:lpstr>Das Ende der Walkman-Zeit</vt:lpstr>
      <vt:lpstr>Danke für die Aufmerksamkeit!</vt:lpstr>
    </vt:vector>
  </TitlesOfParts>
  <Company>DELLNBX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xy</dc:creator>
  <cp:lastModifiedBy>xy</cp:lastModifiedBy>
  <cp:revision>8</cp:revision>
  <dcterms:created xsi:type="dcterms:W3CDTF">2015-04-12T18:30:14Z</dcterms:created>
  <dcterms:modified xsi:type="dcterms:W3CDTF">2015-04-12T20:14:12Z</dcterms:modified>
</cp:coreProperties>
</file>